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15"/>
  </p:notesMasterIdLst>
  <p:sldIdLst>
    <p:sldId id="599" r:id="rId3"/>
    <p:sldId id="600" r:id="rId4"/>
    <p:sldId id="658" r:id="rId5"/>
    <p:sldId id="471" r:id="rId6"/>
    <p:sldId id="611" r:id="rId7"/>
    <p:sldId id="659" r:id="rId8"/>
    <p:sldId id="660" r:id="rId9"/>
    <p:sldId id="661" r:id="rId10"/>
    <p:sldId id="662" r:id="rId11"/>
    <p:sldId id="665" r:id="rId12"/>
    <p:sldId id="663" r:id="rId13"/>
    <p:sldId id="664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B2E83"/>
    <a:srgbClr val="15FEFF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11" autoAdjust="0"/>
    <p:restoredTop sz="94838"/>
  </p:normalViewPr>
  <p:slideViewPr>
    <p:cSldViewPr snapToGrid="0" snapToObjects="1" showGuides="1">
      <p:cViewPr varScale="1">
        <p:scale>
          <a:sx n="143" d="100"/>
          <a:sy n="143" d="100"/>
        </p:scale>
        <p:origin x="824" y="208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1/26/20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burst.io/algorithms-i-searching-and-sorting-algorithms-56497dbaef20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13C1AE-214E-7E45-9F58-D4DFE951A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923"/>
            <a:ext cx="9144000" cy="64350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EF1C2A-E1C8-894F-A14D-44B96F611DAD}"/>
              </a:ext>
            </a:extLst>
          </p:cNvPr>
          <p:cNvSpPr/>
          <p:nvPr/>
        </p:nvSpPr>
        <p:spPr>
          <a:xfrm>
            <a:off x="0" y="6550223"/>
            <a:ext cx="84293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https://codeburst.io/algorithms-i-searching-and-sorting-algorithms-56497dbaef20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80472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C4AEE2-044F-7A41-8446-2D530CC5C9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082A1F-E8DA-0C49-8203-5E6BDEC02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 Access</a:t>
            </a:r>
          </a:p>
        </p:txBody>
      </p:sp>
    </p:spTree>
    <p:extLst>
      <p:ext uri="{BB962C8B-B14F-4D97-AF65-F5344CB8AC3E}">
        <p14:creationId xmlns:p14="http://schemas.microsoft.com/office/powerpoint/2010/main" val="2174806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vs </a:t>
            </a:r>
            <a:r>
              <a:rPr lang="en-US" dirty="0"/>
              <a:t>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155947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215114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274281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333448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392615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451782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5109493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2A6AD20-1604-1A43-837C-DD209B1CE83F}"/>
              </a:ext>
            </a:extLst>
          </p:cNvPr>
          <p:cNvGrpSpPr/>
          <p:nvPr/>
        </p:nvGrpSpPr>
        <p:grpSpPr>
          <a:xfrm>
            <a:off x="520860" y="3294967"/>
            <a:ext cx="8453514" cy="1903186"/>
            <a:chOff x="520860" y="3294967"/>
            <a:chExt cx="8453514" cy="190318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629E629-6DBC-C144-A14E-B56F6C441FC7}"/>
                </a:ext>
              </a:extLst>
            </p:cNvPr>
            <p:cNvSpPr/>
            <p:nvPr/>
          </p:nvSpPr>
          <p:spPr>
            <a:xfrm>
              <a:off x="60175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6F81070-6D11-074B-8F72-CF6B52FB09E3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B797160-2E89-0647-BC04-C461033CB7AE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92946F6-791E-B644-B85C-9332FB2FCBD9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5C4EB45-2A9F-D64C-82B3-1BB29F94E586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44B74E-EAE1-EE40-B144-79844B64805E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D2B831C-36A2-0D4C-8995-A1D4BFFAA9D7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A141C5E-B8F1-E948-A5A2-5292485D5CEE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720213-F780-AC42-86D2-49D4AA88DA89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EF45397-5810-294F-B7F7-8B7040B7E03F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0CFCBE-9EF2-AB42-8FAB-FA761FDC6D6A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3F90E20-C453-734B-914B-7968FA97A823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8F1B9D-F3C4-7146-87C7-4FF60BAA0E67}"/>
                </a:ext>
              </a:extLst>
            </p:cNvPr>
            <p:cNvSpPr/>
            <p:nvPr/>
          </p:nvSpPr>
          <p:spPr>
            <a:xfrm>
              <a:off x="1193423" y="403816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B72814CA-CB67-1C46-9E53-A4472B14FC41}"/>
                </a:ext>
              </a:extLst>
            </p:cNvPr>
            <p:cNvCxnSpPr>
              <a:cxnSpLocks/>
              <a:stCxn id="29" idx="3"/>
              <a:endCxn id="22" idx="1"/>
            </p:cNvCxnSpPr>
            <p:nvPr/>
          </p:nvCxnSpPr>
          <p:spPr>
            <a:xfrm>
              <a:off x="1351931" y="432951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B0510C1E-5BF6-BB49-A1E3-328833D0E470}"/>
                </a:ext>
              </a:extLst>
            </p:cNvPr>
            <p:cNvCxnSpPr>
              <a:cxnSpLocks/>
              <a:stCxn id="57" idx="3"/>
              <a:endCxn id="23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83E6DA1-7016-5744-9576-330F0D4DB5BC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056F9BC-C7D0-4647-9EF6-21EAC54D61B2}"/>
                </a:ext>
              </a:extLst>
            </p:cNvPr>
            <p:cNvCxnSpPr>
              <a:cxnSpLocks/>
              <a:stCxn id="30" idx="3"/>
              <a:endCxn id="24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DCE8837-474D-AE46-9114-EDA3E9FDD19B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FEF59F54-F2AE-7742-B12F-B3A5BA43EE11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8B4155CC-E48A-C14C-86F4-B913367FCF8F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BA111CC-7EB5-9B4A-9567-2F07BD68CD8E}"/>
                </a:ext>
              </a:extLst>
            </p:cNvPr>
            <p:cNvSpPr txBox="1"/>
            <p:nvPr/>
          </p:nvSpPr>
          <p:spPr>
            <a:xfrm>
              <a:off x="520860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A76965F-8888-4844-9045-4119C5C27EE7}"/>
                </a:ext>
              </a:extLst>
            </p:cNvPr>
            <p:cNvCxnSpPr>
              <a:cxnSpLocks/>
              <a:stCxn id="65" idx="2"/>
            </p:cNvCxnSpPr>
            <p:nvPr/>
          </p:nvCxnSpPr>
          <p:spPr>
            <a:xfrm flipH="1">
              <a:off x="896973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lbow Connector 13">
              <a:extLst>
                <a:ext uri="{FF2B5EF4-FFF2-40B4-BE49-F238E27FC236}">
                  <a16:creationId xmlns:a16="http://schemas.microsoft.com/office/drawing/2014/main" id="{49A06598-CB95-8149-9A03-27F32BCB5349}"/>
                </a:ext>
              </a:extLst>
            </p:cNvPr>
            <p:cNvCxnSpPr>
              <a:stCxn id="41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700BCE8-AD8D-6B44-9541-2B812D8CA406}"/>
                </a:ext>
              </a:extLst>
            </p:cNvPr>
            <p:cNvSpPr txBox="1"/>
            <p:nvPr/>
          </p:nvSpPr>
          <p:spPr>
            <a:xfrm>
              <a:off x="8221338" y="482882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B26E7F7-B99C-444D-A5DF-0618A83CFCC2}"/>
              </a:ext>
            </a:extLst>
          </p:cNvPr>
          <p:cNvSpPr txBox="1"/>
          <p:nvPr/>
        </p:nvSpPr>
        <p:spPr>
          <a:xfrm>
            <a:off x="6088263" y="1385513"/>
            <a:ext cx="288611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Array</a:t>
            </a:r>
            <a:r>
              <a:rPr lang="en-US" sz="2000" b="1" dirty="0">
                <a:solidFill>
                  <a:srgbClr val="0070C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Contiguous in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Fast random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Fixed size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BF6FCD-BAF4-024F-A584-853191359C8A}"/>
              </a:ext>
            </a:extLst>
          </p:cNvPr>
          <p:cNvSpPr txBox="1"/>
          <p:nvPr/>
        </p:nvSpPr>
        <p:spPr>
          <a:xfrm>
            <a:off x="1289800" y="5200568"/>
            <a:ext cx="373198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LinkedList</a:t>
            </a:r>
            <a:r>
              <a:rPr lang="en-US" sz="2000" b="1" dirty="0">
                <a:solidFill>
                  <a:srgbClr val="00B05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Random addressed in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No random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Size not fixed</a:t>
            </a:r>
          </a:p>
        </p:txBody>
      </p:sp>
    </p:spTree>
    <p:extLst>
      <p:ext uri="{BB962C8B-B14F-4D97-AF65-F5344CB8AC3E}">
        <p14:creationId xmlns:p14="http://schemas.microsoft.com/office/powerpoint/2010/main" val="2610563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F668A1-0476-0146-8B07-17712BE5B7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539502"/>
            <a:ext cx="8196210" cy="4015497"/>
          </a:xfrm>
        </p:spPr>
        <p:txBody>
          <a:bodyPr/>
          <a:lstStyle/>
          <a:p>
            <a:r>
              <a:rPr lang="en-US" dirty="0"/>
              <a:t>“interface”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2F7050-19EE-4B48-9F02-EF77E4ECA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5D0FD7-1DDC-8341-B537-1FF4980FF897}"/>
              </a:ext>
            </a:extLst>
          </p:cNvPr>
          <p:cNvSpPr/>
          <p:nvPr/>
        </p:nvSpPr>
        <p:spPr>
          <a:xfrm>
            <a:off x="1353063" y="3386107"/>
            <a:ext cx="770362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Menlo" panose="020B0609030804020204" pitchFamily="49" charset="0"/>
              </a:rPr>
              <a:t>add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(value) : Add a node in the end</a:t>
            </a:r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addFirst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(value) : Add a node in the beginning</a:t>
            </a:r>
          </a:p>
          <a:p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removeFirst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Remove a node from the beginning</a:t>
            </a:r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removeLast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Remove a node from the end</a:t>
            </a:r>
          </a:p>
          <a:p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getFirst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Return the first node</a:t>
            </a:r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getLast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Return the last node</a:t>
            </a:r>
          </a:p>
          <a:p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>
                <a:solidFill>
                  <a:srgbClr val="002060"/>
                </a:solidFill>
                <a:latin typeface="Menlo" panose="020B0609030804020204" pitchFamily="49" charset="0"/>
              </a:rPr>
              <a:t>size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Size of the list</a:t>
            </a:r>
          </a:p>
          <a:p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536BA28-7A8A-804A-A6CE-7EC0BE0B69CA}"/>
              </a:ext>
            </a:extLst>
          </p:cNvPr>
          <p:cNvGrpSpPr/>
          <p:nvPr/>
        </p:nvGrpSpPr>
        <p:grpSpPr>
          <a:xfrm>
            <a:off x="1469604" y="2111512"/>
            <a:ext cx="6736976" cy="1098602"/>
            <a:chOff x="520860" y="3294967"/>
            <a:chExt cx="8453514" cy="201327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46436-3972-4342-BC15-7B4189595433}"/>
                </a:ext>
              </a:extLst>
            </p:cNvPr>
            <p:cNvSpPr/>
            <p:nvPr/>
          </p:nvSpPr>
          <p:spPr>
            <a:xfrm>
              <a:off x="60175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8893E25-FE80-864B-A439-29F3F800A5AE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4F505B-B091-F04F-AD0C-8C9ECFC39582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229E08F-5F14-D64F-91FC-6AB79282C130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79A3D-82D8-8544-B0C5-D079E8753A97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832F853-F212-2A46-8EBD-24791B63BD1F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FC34B9-3938-B543-A165-0EACD3F34DBA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44F5361-6D9A-0748-880E-DE1160F04EC5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7AA9CB9-7A10-164D-AC6B-8A0EB6236C75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D1B9617-4E18-7247-B12B-AA858550D1C7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75F36C7-93B7-3040-BB83-1F5641121C95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A07E8D3-21E6-134A-9E08-983D59218919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FFD0B8B-41D8-3046-9018-5DE511085949}"/>
                </a:ext>
              </a:extLst>
            </p:cNvPr>
            <p:cNvSpPr/>
            <p:nvPr/>
          </p:nvSpPr>
          <p:spPr>
            <a:xfrm>
              <a:off x="1193423" y="403816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1EBD3E0-77B7-5642-9FDC-81822BB83494}"/>
                </a:ext>
              </a:extLst>
            </p:cNvPr>
            <p:cNvCxnSpPr>
              <a:cxnSpLocks/>
              <a:stCxn id="18" idx="3"/>
              <a:endCxn id="7" idx="1"/>
            </p:cNvCxnSpPr>
            <p:nvPr/>
          </p:nvCxnSpPr>
          <p:spPr>
            <a:xfrm>
              <a:off x="1351931" y="432951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57B1E26-1992-2B48-BFF2-44A669F37C02}"/>
                </a:ext>
              </a:extLst>
            </p:cNvPr>
            <p:cNvCxnSpPr>
              <a:cxnSpLocks/>
              <a:stCxn id="21" idx="3"/>
              <a:endCxn id="8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BDB4DB-F3C1-6148-B137-D8079C80E8CF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FA5A162-7888-6444-B5CA-C641EAD823D5}"/>
                </a:ext>
              </a:extLst>
            </p:cNvPr>
            <p:cNvCxnSpPr>
              <a:cxnSpLocks/>
              <a:stCxn id="9" idx="3"/>
              <a:endCxn id="10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8BFE461-556C-3449-AFB3-90FC7BBDD47E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29CE88B-F476-0F4E-B2BE-573789FB8F90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CCF3AABC-5721-C64B-AA33-7B01761A0C5C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7AEE409-BC4D-3349-B016-C6440F46A60B}"/>
                </a:ext>
              </a:extLst>
            </p:cNvPr>
            <p:cNvSpPr txBox="1"/>
            <p:nvPr/>
          </p:nvSpPr>
          <p:spPr>
            <a:xfrm>
              <a:off x="520860" y="3294967"/>
              <a:ext cx="753035" cy="479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head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D5EE51F-3E27-5546-BA25-790BC7794D7C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 flipH="1">
              <a:off x="896974" y="3774388"/>
              <a:ext cx="404" cy="263778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Elbow Connector 27">
              <a:extLst>
                <a:ext uri="{FF2B5EF4-FFF2-40B4-BE49-F238E27FC236}">
                  <a16:creationId xmlns:a16="http://schemas.microsoft.com/office/drawing/2014/main" id="{6A0090D2-E2F3-194F-8CCB-2377F7B39CB8}"/>
                </a:ext>
              </a:extLst>
            </p:cNvPr>
            <p:cNvCxnSpPr>
              <a:stCxn id="17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956A48E-98EA-D449-B0C6-A24FE370FE6F}"/>
                </a:ext>
              </a:extLst>
            </p:cNvPr>
            <p:cNvSpPr txBox="1"/>
            <p:nvPr/>
          </p:nvSpPr>
          <p:spPr>
            <a:xfrm>
              <a:off x="8221339" y="4828821"/>
              <a:ext cx="753035" cy="479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null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433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CSS143 Computer Programming (II)</a:t>
            </a:r>
          </a:p>
        </p:txBody>
      </p:sp>
    </p:spTree>
    <p:extLst>
      <p:ext uri="{BB962C8B-B14F-4D97-AF65-F5344CB8AC3E}">
        <p14:creationId xmlns:p14="http://schemas.microsoft.com/office/powerpoint/2010/main" val="2438430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94EDF1-4FE0-DC44-8E11-8CF8E8CB98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86876" y="2198121"/>
            <a:ext cx="5540159" cy="154337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Interface</a:t>
            </a:r>
          </a:p>
          <a:p>
            <a:pPr>
              <a:buFontTx/>
              <a:buChar char="-"/>
            </a:pPr>
            <a:r>
              <a:rPr lang="en-US" b="0" dirty="0"/>
              <a:t>Public functions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054E36-0C96-1348-B72E-7A271BCEA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Data Type (ADT)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7807279B-A050-A74F-A65B-1B063EC50D14}"/>
              </a:ext>
            </a:extLst>
          </p:cNvPr>
          <p:cNvSpPr txBox="1">
            <a:spLocks/>
          </p:cNvSpPr>
          <p:nvPr/>
        </p:nvSpPr>
        <p:spPr>
          <a:xfrm>
            <a:off x="986876" y="5160833"/>
            <a:ext cx="7360170" cy="154337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3200" dirty="0">
                <a:solidFill>
                  <a:schemeClr val="accent4">
                    <a:lumMod val="75000"/>
                  </a:schemeClr>
                </a:solidFill>
              </a:rPr>
              <a:t>Implementation</a:t>
            </a:r>
          </a:p>
          <a:p>
            <a:pPr marL="0" indent="0">
              <a:buFont typeface="Lucida Grande"/>
              <a:buNone/>
            </a:pPr>
            <a:r>
              <a:rPr lang="en-US" b="0" dirty="0">
                <a:solidFill>
                  <a:schemeClr val="accent4">
                    <a:lumMod val="75000"/>
                  </a:schemeClr>
                </a:solidFill>
              </a:rPr>
              <a:t>- Internal details (not exposed to outside)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3FB6AE-F824-4B4C-8B64-F654265E6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438" y="2335503"/>
            <a:ext cx="3944685" cy="24727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6791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0BAF3C-6F30-B241-93D8-3F854E096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377119" cy="4015497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Array Implement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3654D4-1B87-C041-9333-B3EC32803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015" y="613212"/>
            <a:ext cx="5270500" cy="5765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897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FB3ABD-458B-B645-A58F-93D69581F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120B4A-83B9-A04E-A76B-73B122AD5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422" y="2469095"/>
            <a:ext cx="6885781" cy="47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731273-A95C-7549-ADCD-081B7900AF88}"/>
              </a:ext>
            </a:extLst>
          </p:cNvPr>
          <p:cNvSpPr/>
          <p:nvPr/>
        </p:nvSpPr>
        <p:spPr>
          <a:xfrm>
            <a:off x="7086600" y="2336800"/>
            <a:ext cx="657225" cy="740840"/>
          </a:xfrm>
          <a:prstGeom prst="rect">
            <a:avLst/>
          </a:prstGeom>
          <a:noFill/>
          <a:ln w="412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B5DB16-C021-AE49-9AD3-3751D49CE1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84" t="18478" r="11296" b="16604"/>
          <a:stretch/>
        </p:blipFill>
        <p:spPr>
          <a:xfrm>
            <a:off x="2730421" y="3946848"/>
            <a:ext cx="3492658" cy="47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358983-6A57-364C-9E77-309D5E648AE7}"/>
              </a:ext>
            </a:extLst>
          </p:cNvPr>
          <p:cNvSpPr txBox="1"/>
          <p:nvPr/>
        </p:nvSpPr>
        <p:spPr>
          <a:xfrm>
            <a:off x="4933950" y="4781550"/>
            <a:ext cx="269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disable default constructor</a:t>
            </a:r>
          </a:p>
        </p:txBody>
      </p:sp>
    </p:spTree>
    <p:extLst>
      <p:ext uri="{BB962C8B-B14F-4D97-AF65-F5344CB8AC3E}">
        <p14:creationId xmlns:p14="http://schemas.microsoft.com/office/powerpoint/2010/main" val="459572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88D00A-A6A0-864C-BB77-743DA4C6A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868" y="2510688"/>
            <a:ext cx="8471647" cy="42138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7FB3ABD-458B-B645-A58F-93D69581F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120B4A-83B9-A04E-A76B-73B122AD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109" y="1769848"/>
            <a:ext cx="6885781" cy="47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731273-A95C-7549-ADCD-081B7900AF88}"/>
              </a:ext>
            </a:extLst>
          </p:cNvPr>
          <p:cNvSpPr/>
          <p:nvPr/>
        </p:nvSpPr>
        <p:spPr>
          <a:xfrm>
            <a:off x="7253287" y="1637553"/>
            <a:ext cx="657225" cy="740840"/>
          </a:xfrm>
          <a:prstGeom prst="rect">
            <a:avLst/>
          </a:prstGeom>
          <a:noFill/>
          <a:ln w="412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A1D875-4AD4-5B45-8F40-4AD9766CF79B}"/>
              </a:ext>
            </a:extLst>
          </p:cNvPr>
          <p:cNvSpPr/>
          <p:nvPr/>
        </p:nvSpPr>
        <p:spPr>
          <a:xfrm>
            <a:off x="1604682" y="2823882"/>
            <a:ext cx="1210236" cy="427646"/>
          </a:xfrm>
          <a:prstGeom prst="rect">
            <a:avLst/>
          </a:prstGeom>
          <a:noFill/>
          <a:ln w="412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B8763521-1E34-0F4D-8E66-5C868A824AAE}"/>
              </a:ext>
            </a:extLst>
          </p:cNvPr>
          <p:cNvCxnSpPr>
            <a:endCxn id="5" idx="2"/>
          </p:cNvCxnSpPr>
          <p:nvPr/>
        </p:nvCxnSpPr>
        <p:spPr>
          <a:xfrm flipV="1">
            <a:off x="2814918" y="2378393"/>
            <a:ext cx="4766982" cy="651678"/>
          </a:xfrm>
          <a:prstGeom prst="curvedConnector2">
            <a:avLst/>
          </a:prstGeom>
          <a:noFill/>
          <a:ln w="41275">
            <a:solidFill>
              <a:srgbClr val="FF0000"/>
            </a:solidFill>
            <a:prstDash val="solid"/>
            <a:tailEnd type="stealth" w="lg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732535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vs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247589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306756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365923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425090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484257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543424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6025908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ED6145-C584-9043-A6E9-1AFA07D29B64}"/>
              </a:ext>
            </a:extLst>
          </p:cNvPr>
          <p:cNvSpPr txBox="1"/>
          <p:nvPr/>
        </p:nvSpPr>
        <p:spPr>
          <a:xfrm>
            <a:off x="2673115" y="28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59CCF-0C04-9045-AFD5-0ADEFD4C48E6}"/>
              </a:ext>
            </a:extLst>
          </p:cNvPr>
          <p:cNvSpPr txBox="1"/>
          <p:nvPr/>
        </p:nvSpPr>
        <p:spPr>
          <a:xfrm>
            <a:off x="3212553" y="281582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9D5C75-F3DF-8C48-86CA-6FEAAF579636}"/>
              </a:ext>
            </a:extLst>
          </p:cNvPr>
          <p:cNvSpPr txBox="1"/>
          <p:nvPr/>
        </p:nvSpPr>
        <p:spPr>
          <a:xfrm>
            <a:off x="3804223" y="281404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6F38D2-45A2-794C-B327-5131CE08107B}"/>
              </a:ext>
            </a:extLst>
          </p:cNvPr>
          <p:cNvSpPr txBox="1"/>
          <p:nvPr/>
        </p:nvSpPr>
        <p:spPr>
          <a:xfrm>
            <a:off x="4395893" y="281404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206DEC-072F-E747-B0E5-D218F012A559}"/>
              </a:ext>
            </a:extLst>
          </p:cNvPr>
          <p:cNvSpPr txBox="1"/>
          <p:nvPr/>
        </p:nvSpPr>
        <p:spPr>
          <a:xfrm>
            <a:off x="5019794" y="28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912FC5-5277-5F47-A701-929D357F35CD}"/>
              </a:ext>
            </a:extLst>
          </p:cNvPr>
          <p:cNvSpPr txBox="1"/>
          <p:nvPr/>
        </p:nvSpPr>
        <p:spPr>
          <a:xfrm>
            <a:off x="5559232" y="281582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7B5E1B-5536-9543-A636-B0ECED2CD740}"/>
              </a:ext>
            </a:extLst>
          </p:cNvPr>
          <p:cNvSpPr txBox="1"/>
          <p:nvPr/>
        </p:nvSpPr>
        <p:spPr>
          <a:xfrm>
            <a:off x="6150902" y="281404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6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6B7100D-9FB5-0741-BEE0-D0730C0E3BFF}"/>
              </a:ext>
            </a:extLst>
          </p:cNvPr>
          <p:cNvGrpSpPr/>
          <p:nvPr/>
        </p:nvGrpSpPr>
        <p:grpSpPr>
          <a:xfrm>
            <a:off x="366605" y="3760387"/>
            <a:ext cx="8661948" cy="1321793"/>
            <a:chOff x="293793" y="4059891"/>
            <a:chExt cx="9155364" cy="142240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F854EA14-05FE-6F4E-906A-18BA1D4BC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3793" y="4059891"/>
              <a:ext cx="4102100" cy="14224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FC5929A-1443-6044-8C5D-0BF5C714D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95893" y="4059891"/>
              <a:ext cx="5053264" cy="14224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BB02979A-23FC-694F-91D1-EF2864D4C55F}"/>
              </a:ext>
            </a:extLst>
          </p:cNvPr>
          <p:cNvSpPr txBox="1"/>
          <p:nvPr/>
        </p:nvSpPr>
        <p:spPr>
          <a:xfrm>
            <a:off x="7879976" y="5226424"/>
            <a:ext cx="11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Bookshelf</a:t>
            </a:r>
          </a:p>
        </p:txBody>
      </p:sp>
    </p:spTree>
    <p:extLst>
      <p:ext uri="{BB962C8B-B14F-4D97-AF65-F5344CB8AC3E}">
        <p14:creationId xmlns:p14="http://schemas.microsoft.com/office/powerpoint/2010/main" val="1922742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247589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306756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365923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425090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484257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543424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6025908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29E629-6DBC-C144-A14E-B56F6C441FC7}"/>
              </a:ext>
            </a:extLst>
          </p:cNvPr>
          <p:cNvSpPr/>
          <p:nvPr/>
        </p:nvSpPr>
        <p:spPr>
          <a:xfrm>
            <a:off x="789310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7F1AB24-0D4A-4942-8C3C-E263097A367A}"/>
              </a:ext>
            </a:extLst>
          </p:cNvPr>
          <p:cNvSpPr/>
          <p:nvPr/>
        </p:nvSpPr>
        <p:spPr>
          <a:xfrm>
            <a:off x="1380979" y="4346137"/>
            <a:ext cx="160949" cy="582706"/>
          </a:xfrm>
          <a:prstGeom prst="rect">
            <a:avLst/>
          </a:prstGeom>
          <a:solidFill>
            <a:srgbClr val="15FEFF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F81070-6D11-074B-8F72-CF6B52FB09E3}"/>
              </a:ext>
            </a:extLst>
          </p:cNvPr>
          <p:cNvSpPr/>
          <p:nvPr/>
        </p:nvSpPr>
        <p:spPr>
          <a:xfrm>
            <a:off x="1935568" y="4346137"/>
            <a:ext cx="591670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B797160-2E89-0647-BC04-C461033CB7AE}"/>
              </a:ext>
            </a:extLst>
          </p:cNvPr>
          <p:cNvSpPr/>
          <p:nvPr/>
        </p:nvSpPr>
        <p:spPr>
          <a:xfrm>
            <a:off x="3081826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92946F6-791E-B644-B85C-9332FB2FCBD9}"/>
              </a:ext>
            </a:extLst>
          </p:cNvPr>
          <p:cNvSpPr/>
          <p:nvPr/>
        </p:nvSpPr>
        <p:spPr>
          <a:xfrm>
            <a:off x="3673495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C4EB45-2A9F-D64C-82B3-1BB29F94E586}"/>
              </a:ext>
            </a:extLst>
          </p:cNvPr>
          <p:cNvSpPr/>
          <p:nvPr/>
        </p:nvSpPr>
        <p:spPr>
          <a:xfrm>
            <a:off x="4228084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44B74E-EAE1-EE40-B144-79844B64805E}"/>
              </a:ext>
            </a:extLst>
          </p:cNvPr>
          <p:cNvSpPr/>
          <p:nvPr/>
        </p:nvSpPr>
        <p:spPr>
          <a:xfrm>
            <a:off x="4819753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2B831C-36A2-0D4C-8995-A1D4BFFAA9D7}"/>
              </a:ext>
            </a:extLst>
          </p:cNvPr>
          <p:cNvSpPr/>
          <p:nvPr/>
        </p:nvSpPr>
        <p:spPr>
          <a:xfrm>
            <a:off x="5374342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A141C5E-B8F1-E948-A5A2-5292485D5CEE}"/>
              </a:ext>
            </a:extLst>
          </p:cNvPr>
          <p:cNvSpPr/>
          <p:nvPr/>
        </p:nvSpPr>
        <p:spPr>
          <a:xfrm>
            <a:off x="5966011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720213-F780-AC42-86D2-49D4AA88DA89}"/>
              </a:ext>
            </a:extLst>
          </p:cNvPr>
          <p:cNvSpPr/>
          <p:nvPr/>
        </p:nvSpPr>
        <p:spPr>
          <a:xfrm>
            <a:off x="6520600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EF45397-5810-294F-B7F7-8B7040B7E03F}"/>
              </a:ext>
            </a:extLst>
          </p:cNvPr>
          <p:cNvSpPr/>
          <p:nvPr/>
        </p:nvSpPr>
        <p:spPr>
          <a:xfrm>
            <a:off x="7112269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0CFCBE-9EF2-AB42-8FAB-FA761FDC6D6A}"/>
              </a:ext>
            </a:extLst>
          </p:cNvPr>
          <p:cNvSpPr/>
          <p:nvPr/>
        </p:nvSpPr>
        <p:spPr>
          <a:xfrm>
            <a:off x="7666857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F90E20-C453-734B-914B-7968FA97A823}"/>
              </a:ext>
            </a:extLst>
          </p:cNvPr>
          <p:cNvSpPr/>
          <p:nvPr/>
        </p:nvSpPr>
        <p:spPr>
          <a:xfrm>
            <a:off x="8259759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A6A7A3-DEAE-8149-8D25-85AE41B7DD3D}"/>
              </a:ext>
            </a:extLst>
          </p:cNvPr>
          <p:cNvSpPr txBox="1"/>
          <p:nvPr/>
        </p:nvSpPr>
        <p:spPr>
          <a:xfrm>
            <a:off x="1028491" y="5905962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reference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13CACE8-CDE3-6544-82D5-08211B534802}"/>
              </a:ext>
            </a:extLst>
          </p:cNvPr>
          <p:cNvSpPr txBox="1"/>
          <p:nvPr/>
        </p:nvSpPr>
        <p:spPr>
          <a:xfrm>
            <a:off x="1028491" y="5559025"/>
            <a:ext cx="68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value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425980A-0E18-9F4D-9F90-44EE5471CEB8}"/>
              </a:ext>
            </a:extLst>
          </p:cNvPr>
          <p:cNvSpPr/>
          <p:nvPr/>
        </p:nvSpPr>
        <p:spPr>
          <a:xfrm>
            <a:off x="788694" y="4346137"/>
            <a:ext cx="591670" cy="582706"/>
          </a:xfrm>
          <a:prstGeom prst="rect">
            <a:avLst/>
          </a:prstGeom>
          <a:solidFill>
            <a:srgbClr val="FFFF00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70B6C2A-D40B-1F4B-9CC4-2D3514F0960F}"/>
              </a:ext>
            </a:extLst>
          </p:cNvPr>
          <p:cNvSpPr/>
          <p:nvPr/>
        </p:nvSpPr>
        <p:spPr>
          <a:xfrm>
            <a:off x="941089" y="5397075"/>
            <a:ext cx="1201677" cy="991998"/>
          </a:xfrm>
          <a:prstGeom prst="rect">
            <a:avLst/>
          </a:prstGeom>
          <a:noFill/>
          <a:ln w="25400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FC33CF3-A508-494B-85CC-7D9F023B51B4}"/>
              </a:ext>
            </a:extLst>
          </p:cNvPr>
          <p:cNvSpPr txBox="1"/>
          <p:nvPr/>
        </p:nvSpPr>
        <p:spPr>
          <a:xfrm>
            <a:off x="2527237" y="5668481"/>
            <a:ext cx="1148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“Node”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B8F1B9D-F3C4-7146-87C7-4FF60BAA0E67}"/>
              </a:ext>
            </a:extLst>
          </p:cNvPr>
          <p:cNvSpPr/>
          <p:nvPr/>
        </p:nvSpPr>
        <p:spPr>
          <a:xfrm>
            <a:off x="1380978" y="4346137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72814CA-CB67-1C46-9E53-A4472B14FC41}"/>
              </a:ext>
            </a:extLst>
          </p:cNvPr>
          <p:cNvCxnSpPr>
            <a:cxnSpLocks/>
            <a:stCxn id="29" idx="3"/>
            <a:endCxn id="22" idx="1"/>
          </p:cNvCxnSpPr>
          <p:nvPr/>
        </p:nvCxnSpPr>
        <p:spPr>
          <a:xfrm>
            <a:off x="1541927" y="4642409"/>
            <a:ext cx="393641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0510C1E-5BF6-BB49-A1E3-328833D0E470}"/>
              </a:ext>
            </a:extLst>
          </p:cNvPr>
          <p:cNvCxnSpPr>
            <a:cxnSpLocks/>
            <a:stCxn id="57" idx="3"/>
            <a:endCxn id="23" idx="1"/>
          </p:cNvCxnSpPr>
          <p:nvPr/>
        </p:nvCxnSpPr>
        <p:spPr>
          <a:xfrm flipV="1">
            <a:off x="2688186" y="4637490"/>
            <a:ext cx="393640" cy="4919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883E6DA1-7016-5744-9576-330F0D4DB5BC}"/>
              </a:ext>
            </a:extLst>
          </p:cNvPr>
          <p:cNvSpPr/>
          <p:nvPr/>
        </p:nvSpPr>
        <p:spPr>
          <a:xfrm>
            <a:off x="2527237" y="4346137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056F9BC-C7D0-4647-9EF6-21EAC54D61B2}"/>
              </a:ext>
            </a:extLst>
          </p:cNvPr>
          <p:cNvCxnSpPr>
            <a:cxnSpLocks/>
            <a:stCxn id="30" idx="3"/>
            <a:endCxn id="24" idx="1"/>
          </p:cNvCxnSpPr>
          <p:nvPr/>
        </p:nvCxnSpPr>
        <p:spPr>
          <a:xfrm>
            <a:off x="3834444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DCE8837-474D-AE46-9114-EDA3E9FDD19B}"/>
              </a:ext>
            </a:extLst>
          </p:cNvPr>
          <p:cNvCxnSpPr>
            <a:cxnSpLocks/>
          </p:cNvCxnSpPr>
          <p:nvPr/>
        </p:nvCxnSpPr>
        <p:spPr>
          <a:xfrm>
            <a:off x="4980702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EF59F54-F2AE-7742-B12F-B3A5BA43EE11}"/>
              </a:ext>
            </a:extLst>
          </p:cNvPr>
          <p:cNvCxnSpPr>
            <a:cxnSpLocks/>
          </p:cNvCxnSpPr>
          <p:nvPr/>
        </p:nvCxnSpPr>
        <p:spPr>
          <a:xfrm>
            <a:off x="6124923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B4155CC-E48A-C14C-86F4-B913367FCF8F}"/>
              </a:ext>
            </a:extLst>
          </p:cNvPr>
          <p:cNvCxnSpPr>
            <a:cxnSpLocks/>
          </p:cNvCxnSpPr>
          <p:nvPr/>
        </p:nvCxnSpPr>
        <p:spPr>
          <a:xfrm>
            <a:off x="7273217" y="4640227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BA111CC-7EB5-9B4A-9567-2F07BD68CD8E}"/>
              </a:ext>
            </a:extLst>
          </p:cNvPr>
          <p:cNvSpPr txBox="1"/>
          <p:nvPr/>
        </p:nvSpPr>
        <p:spPr>
          <a:xfrm>
            <a:off x="714931" y="3127809"/>
            <a:ext cx="753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head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A76965F-8888-4844-9045-4119C5C27EE7}"/>
              </a:ext>
            </a:extLst>
          </p:cNvPr>
          <p:cNvCxnSpPr>
            <a:cxnSpLocks/>
            <a:stCxn id="65" idx="2"/>
            <a:endCxn id="47" idx="0"/>
          </p:cNvCxnSpPr>
          <p:nvPr/>
        </p:nvCxnSpPr>
        <p:spPr>
          <a:xfrm flipH="1">
            <a:off x="1084529" y="3497141"/>
            <a:ext cx="6920" cy="848996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35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-0.18542 0.3252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71" y="162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0093 L -0.12465 0.3263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33" y="1627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44444E-6 L -0.06285 0.32524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42" y="162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3.7037E-7 L -0.00208 0.3252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620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0.00093 L 0.05885 0.32639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4" y="1627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093 L 0.11754 0.3263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85" y="1627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232 L 0.17934 0.3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76" y="1627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21" grpId="0" animBg="1"/>
      <p:bldP spid="28" grpId="0" animBg="1"/>
      <p:bldP spid="28" grpId="1" animBg="1"/>
      <p:bldP spid="22" grpId="0" animBg="1"/>
      <p:bldP spid="23" grpId="0" animBg="1"/>
      <p:bldP spid="30" grpId="0" animBg="1"/>
      <p:bldP spid="24" grpId="0" animBg="1"/>
      <p:bldP spid="33" grpId="0" animBg="1"/>
      <p:bldP spid="25" grpId="0" animBg="1"/>
      <p:bldP spid="39" grpId="0" animBg="1"/>
      <p:bldP spid="26" grpId="0" animBg="1"/>
      <p:bldP spid="40" grpId="0" animBg="1"/>
      <p:bldP spid="27" grpId="0" animBg="1"/>
      <p:bldP spid="41" grpId="0" animBg="1"/>
      <p:bldP spid="45" grpId="0"/>
      <p:bldP spid="46" grpId="0"/>
      <p:bldP spid="47" grpId="1" animBg="1"/>
      <p:bldP spid="47" grpId="2" animBg="1"/>
      <p:bldP spid="48" grpId="0" animBg="1"/>
      <p:bldP spid="49" grpId="0"/>
      <p:bldP spid="29" grpId="0" animBg="1"/>
      <p:bldP spid="29" grpId="1" animBg="1"/>
      <p:bldP spid="57" grpId="0" animBg="1"/>
      <p:bldP spid="57" grpId="1" animBg="1"/>
      <p:bldP spid="57" grpId="2" animBg="1"/>
      <p:bldP spid="6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6FD6A7-494E-1B4F-B081-75CDF2D0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vs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560EBE-89B8-BD4C-A32B-491C48B924D0}"/>
              </a:ext>
            </a:extLst>
          </p:cNvPr>
          <p:cNvSpPr/>
          <p:nvPr/>
        </p:nvSpPr>
        <p:spPr>
          <a:xfrm>
            <a:off x="941294" y="273423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AEB97-B725-9343-A8B9-A220B41BDD98}"/>
              </a:ext>
            </a:extLst>
          </p:cNvPr>
          <p:cNvSpPr txBox="1"/>
          <p:nvPr/>
        </p:nvSpPr>
        <p:spPr>
          <a:xfrm>
            <a:off x="11896165" y="-89647"/>
            <a:ext cx="184731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AD2057-9051-AF49-8850-2B712A109FED}"/>
              </a:ext>
            </a:extLst>
          </p:cNvPr>
          <p:cNvSpPr/>
          <p:nvPr/>
        </p:nvSpPr>
        <p:spPr>
          <a:xfrm>
            <a:off x="941294" y="3128681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940C2A-40A1-7846-BE07-700CAAC6E45A}"/>
              </a:ext>
            </a:extLst>
          </p:cNvPr>
          <p:cNvSpPr/>
          <p:nvPr/>
        </p:nvSpPr>
        <p:spPr>
          <a:xfrm>
            <a:off x="941294" y="3523128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D1484B-C731-1348-B318-A1F3A8C6FC66}"/>
              </a:ext>
            </a:extLst>
          </p:cNvPr>
          <p:cNvSpPr/>
          <p:nvPr/>
        </p:nvSpPr>
        <p:spPr>
          <a:xfrm>
            <a:off x="941293" y="391757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BAA119-40B5-0C43-A98B-E6912EF95F11}"/>
              </a:ext>
            </a:extLst>
          </p:cNvPr>
          <p:cNvSpPr/>
          <p:nvPr/>
        </p:nvSpPr>
        <p:spPr>
          <a:xfrm>
            <a:off x="941294" y="431202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158759-B5C3-4242-A8D3-E681EFF294CB}"/>
              </a:ext>
            </a:extLst>
          </p:cNvPr>
          <p:cNvSpPr/>
          <p:nvPr/>
        </p:nvSpPr>
        <p:spPr>
          <a:xfrm>
            <a:off x="941294" y="4706471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3FB9EE-6388-B44E-A6E8-DBD6BEFC0AD3}"/>
              </a:ext>
            </a:extLst>
          </p:cNvPr>
          <p:cNvSpPr/>
          <p:nvPr/>
        </p:nvSpPr>
        <p:spPr>
          <a:xfrm>
            <a:off x="941294" y="5100918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E287AD-4858-C648-8773-197F90993B7C}"/>
              </a:ext>
            </a:extLst>
          </p:cNvPr>
          <p:cNvSpPr/>
          <p:nvPr/>
        </p:nvSpPr>
        <p:spPr>
          <a:xfrm>
            <a:off x="941293" y="549536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78D0F3-AE50-1145-B285-D5E4DC1CEA58}"/>
              </a:ext>
            </a:extLst>
          </p:cNvPr>
          <p:cNvSpPr/>
          <p:nvPr/>
        </p:nvSpPr>
        <p:spPr>
          <a:xfrm>
            <a:off x="941294" y="588981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6D969D-45BD-1647-A952-4DD79863EFCB}"/>
              </a:ext>
            </a:extLst>
          </p:cNvPr>
          <p:cNvSpPr/>
          <p:nvPr/>
        </p:nvSpPr>
        <p:spPr>
          <a:xfrm>
            <a:off x="941292" y="2339786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41C4B0-2E9F-DE4A-A74C-619917AB5AF1}"/>
              </a:ext>
            </a:extLst>
          </p:cNvPr>
          <p:cNvSpPr/>
          <p:nvPr/>
        </p:nvSpPr>
        <p:spPr>
          <a:xfrm>
            <a:off x="941290" y="199956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A7FD094-34E6-1C46-9A64-44C8F5A818CC}"/>
              </a:ext>
            </a:extLst>
          </p:cNvPr>
          <p:cNvGrpSpPr/>
          <p:nvPr/>
        </p:nvGrpSpPr>
        <p:grpSpPr>
          <a:xfrm>
            <a:off x="443154" y="1999565"/>
            <a:ext cx="457204" cy="4284696"/>
            <a:chOff x="443152" y="1999563"/>
            <a:chExt cx="457204" cy="428469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E32D57D-DEFC-1A43-B5B1-84F0FA5A02D8}"/>
                </a:ext>
              </a:extLst>
            </p:cNvPr>
            <p:cNvSpPr/>
            <p:nvPr/>
          </p:nvSpPr>
          <p:spPr>
            <a:xfrm>
              <a:off x="443156" y="273423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474211-2AE6-8547-9202-6C2617957F9A}"/>
                </a:ext>
              </a:extLst>
            </p:cNvPr>
            <p:cNvSpPr/>
            <p:nvPr/>
          </p:nvSpPr>
          <p:spPr>
            <a:xfrm>
              <a:off x="443156" y="312867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A7CD286-BBB4-C247-99B7-6C5658D1F47D}"/>
                </a:ext>
              </a:extLst>
            </p:cNvPr>
            <p:cNvSpPr/>
            <p:nvPr/>
          </p:nvSpPr>
          <p:spPr>
            <a:xfrm>
              <a:off x="443156" y="352312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AE9A750-8FE8-EB4B-8CAC-62B878024842}"/>
                </a:ext>
              </a:extLst>
            </p:cNvPr>
            <p:cNvSpPr/>
            <p:nvPr/>
          </p:nvSpPr>
          <p:spPr>
            <a:xfrm>
              <a:off x="443155" y="391757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F4112A5-518E-3C4B-88C4-FEE97C5441FE}"/>
                </a:ext>
              </a:extLst>
            </p:cNvPr>
            <p:cNvSpPr/>
            <p:nvPr/>
          </p:nvSpPr>
          <p:spPr>
            <a:xfrm>
              <a:off x="443156" y="431202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BD9A85B-EF4B-494C-821E-7D505FE47749}"/>
                </a:ext>
              </a:extLst>
            </p:cNvPr>
            <p:cNvSpPr/>
            <p:nvPr/>
          </p:nvSpPr>
          <p:spPr>
            <a:xfrm>
              <a:off x="443156" y="470646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7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5BA9037-DFB8-D04F-9F8B-6D48C44E05E1}"/>
                </a:ext>
              </a:extLst>
            </p:cNvPr>
            <p:cNvSpPr/>
            <p:nvPr/>
          </p:nvSpPr>
          <p:spPr>
            <a:xfrm>
              <a:off x="443156" y="510091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8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00B952C-D543-D74F-90CC-FE1BA82B4CCC}"/>
                </a:ext>
              </a:extLst>
            </p:cNvPr>
            <p:cNvSpPr/>
            <p:nvPr/>
          </p:nvSpPr>
          <p:spPr>
            <a:xfrm>
              <a:off x="443155" y="549536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9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D88C75B-D1CC-AC44-A843-7E09CF433904}"/>
                </a:ext>
              </a:extLst>
            </p:cNvPr>
            <p:cNvSpPr/>
            <p:nvPr/>
          </p:nvSpPr>
          <p:spPr>
            <a:xfrm>
              <a:off x="443156" y="588981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E72E5DE-DE48-6D42-B021-762671964B62}"/>
                </a:ext>
              </a:extLst>
            </p:cNvPr>
            <p:cNvSpPr/>
            <p:nvPr/>
          </p:nvSpPr>
          <p:spPr>
            <a:xfrm>
              <a:off x="443154" y="2339784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EDA814A-E9C3-274D-9581-6F11797EBA55}"/>
                </a:ext>
              </a:extLst>
            </p:cNvPr>
            <p:cNvSpPr/>
            <p:nvPr/>
          </p:nvSpPr>
          <p:spPr>
            <a:xfrm>
              <a:off x="443152" y="199956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0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C853C205-F04A-E44E-89B8-F91C72F0F477}"/>
              </a:ext>
            </a:extLst>
          </p:cNvPr>
          <p:cNvSpPr txBox="1"/>
          <p:nvPr/>
        </p:nvSpPr>
        <p:spPr>
          <a:xfrm>
            <a:off x="8050307" y="2606731"/>
            <a:ext cx="912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head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C7E91EC-627F-DC43-A045-0F71CE75039F}"/>
              </a:ext>
            </a:extLst>
          </p:cNvPr>
          <p:cNvGrpSpPr/>
          <p:nvPr/>
        </p:nvGrpSpPr>
        <p:grpSpPr>
          <a:xfrm>
            <a:off x="4638120" y="95019"/>
            <a:ext cx="2483244" cy="6651370"/>
            <a:chOff x="4638120" y="95019"/>
            <a:chExt cx="2483244" cy="665137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CE25260-C40B-8545-B5E1-23944E809272}"/>
                </a:ext>
              </a:extLst>
            </p:cNvPr>
            <p:cNvSpPr/>
            <p:nvPr/>
          </p:nvSpPr>
          <p:spPr>
            <a:xfrm>
              <a:off x="5149129" y="489467"/>
              <a:ext cx="1972235" cy="394447"/>
            </a:xfrm>
            <a:prstGeom prst="rect">
              <a:avLst/>
            </a:prstGeom>
            <a:solidFill>
              <a:schemeClr val="bg2">
                <a:lumMod val="65000"/>
              </a:schemeClr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8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4B345EB-12F9-CE4E-990A-01D2CE6E4ECD}"/>
                </a:ext>
              </a:extLst>
            </p:cNvPr>
            <p:cNvSpPr/>
            <p:nvPr/>
          </p:nvSpPr>
          <p:spPr>
            <a:xfrm>
              <a:off x="5149129" y="883914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44B64B-001C-8A4C-8161-888C018D9D5A}"/>
                </a:ext>
              </a:extLst>
            </p:cNvPr>
            <p:cNvSpPr/>
            <p:nvPr/>
          </p:nvSpPr>
          <p:spPr>
            <a:xfrm>
              <a:off x="5149129" y="1278361"/>
              <a:ext cx="1972235" cy="394447"/>
            </a:xfrm>
            <a:prstGeom prst="rect">
              <a:avLst/>
            </a:prstGeom>
            <a:noFill/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B7644CA-464B-7C42-AF6A-E164528C25B5}"/>
                </a:ext>
              </a:extLst>
            </p:cNvPr>
            <p:cNvSpPr/>
            <p:nvPr/>
          </p:nvSpPr>
          <p:spPr>
            <a:xfrm>
              <a:off x="5149128" y="1672808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E71A452-2684-5A48-A05E-CC2496470B24}"/>
                </a:ext>
              </a:extLst>
            </p:cNvPr>
            <p:cNvSpPr/>
            <p:nvPr/>
          </p:nvSpPr>
          <p:spPr>
            <a:xfrm>
              <a:off x="5149129" y="206725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7303B3-8A1A-E44F-9F3A-13546EA71CED}"/>
                </a:ext>
              </a:extLst>
            </p:cNvPr>
            <p:cNvSpPr/>
            <p:nvPr/>
          </p:nvSpPr>
          <p:spPr>
            <a:xfrm>
              <a:off x="5149129" y="2461704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1E41FE1-874D-AC42-B325-55DDDCAADE0C}"/>
                </a:ext>
              </a:extLst>
            </p:cNvPr>
            <p:cNvSpPr/>
            <p:nvPr/>
          </p:nvSpPr>
          <p:spPr>
            <a:xfrm>
              <a:off x="5149129" y="2856151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74FDE91-E49C-AF48-AA30-D2828BF2F311}"/>
                </a:ext>
              </a:extLst>
            </p:cNvPr>
            <p:cNvSpPr/>
            <p:nvPr/>
          </p:nvSpPr>
          <p:spPr>
            <a:xfrm>
              <a:off x="5149128" y="3250598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369479-B7E9-B149-B7C0-E4D717B9677F}"/>
                </a:ext>
              </a:extLst>
            </p:cNvPr>
            <p:cNvSpPr/>
            <p:nvPr/>
          </p:nvSpPr>
          <p:spPr>
            <a:xfrm>
              <a:off x="5149129" y="364504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189B08D-186C-D24A-9513-21D0B42C6D11}"/>
                </a:ext>
              </a:extLst>
            </p:cNvPr>
            <p:cNvSpPr/>
            <p:nvPr/>
          </p:nvSpPr>
          <p:spPr>
            <a:xfrm>
              <a:off x="5149127" y="95019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1505B8D-7BC7-E44E-9E9D-C1BFEB88F8AC}"/>
                </a:ext>
              </a:extLst>
            </p:cNvPr>
            <p:cNvSpPr/>
            <p:nvPr/>
          </p:nvSpPr>
          <p:spPr>
            <a:xfrm>
              <a:off x="5149124" y="4039490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18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1F9FEE7-2474-B040-AD7E-FE019659C9C4}"/>
                </a:ext>
              </a:extLst>
            </p:cNvPr>
            <p:cNvSpPr/>
            <p:nvPr/>
          </p:nvSpPr>
          <p:spPr>
            <a:xfrm>
              <a:off x="5149125" y="4433939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14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9B28EBF-B6AE-C449-A6B1-3F5BC56F29BF}"/>
                </a:ext>
              </a:extLst>
            </p:cNvPr>
            <p:cNvSpPr/>
            <p:nvPr/>
          </p:nvSpPr>
          <p:spPr>
            <a:xfrm>
              <a:off x="5149123" y="4818540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B7B2205-C2DC-CB4B-ADA0-0E2DF54C786A}"/>
                </a:ext>
              </a:extLst>
            </p:cNvPr>
            <p:cNvSpPr/>
            <p:nvPr/>
          </p:nvSpPr>
          <p:spPr>
            <a:xfrm>
              <a:off x="5149118" y="5190490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null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CDD2E2D-3B5F-BB47-9A92-F048B0118564}"/>
                </a:ext>
              </a:extLst>
            </p:cNvPr>
            <p:cNvSpPr/>
            <p:nvPr/>
          </p:nvSpPr>
          <p:spPr>
            <a:xfrm>
              <a:off x="4638124" y="92988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DCDD340-B378-EC49-A756-220CDC0C5203}"/>
                </a:ext>
              </a:extLst>
            </p:cNvPr>
            <p:cNvSpPr/>
            <p:nvPr/>
          </p:nvSpPr>
          <p:spPr>
            <a:xfrm>
              <a:off x="4638124" y="132432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35D62AE-420E-1641-AD9A-2AEB1E264936}"/>
                </a:ext>
              </a:extLst>
            </p:cNvPr>
            <p:cNvSpPr/>
            <p:nvPr/>
          </p:nvSpPr>
          <p:spPr>
            <a:xfrm>
              <a:off x="4638124" y="171877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76C063B-5DD1-9B4D-9E74-1B4A139E0CAD}"/>
                </a:ext>
              </a:extLst>
            </p:cNvPr>
            <p:cNvSpPr/>
            <p:nvPr/>
          </p:nvSpPr>
          <p:spPr>
            <a:xfrm>
              <a:off x="4638123" y="211322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A042823-B472-794F-8276-A7598A230B70}"/>
                </a:ext>
              </a:extLst>
            </p:cNvPr>
            <p:cNvSpPr/>
            <p:nvPr/>
          </p:nvSpPr>
          <p:spPr>
            <a:xfrm>
              <a:off x="4638124" y="250767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1054AC0-F947-444E-89C0-A8A42C238CBF}"/>
                </a:ext>
              </a:extLst>
            </p:cNvPr>
            <p:cNvSpPr/>
            <p:nvPr/>
          </p:nvSpPr>
          <p:spPr>
            <a:xfrm>
              <a:off x="4638124" y="290211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7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A82305D-3CD7-624E-9BCE-0858FB14C6DA}"/>
                </a:ext>
              </a:extLst>
            </p:cNvPr>
            <p:cNvSpPr/>
            <p:nvPr/>
          </p:nvSpPr>
          <p:spPr>
            <a:xfrm>
              <a:off x="4638124" y="329656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DDA6EA6-4A1D-F645-A396-D3132F71F607}"/>
                </a:ext>
              </a:extLst>
            </p:cNvPr>
            <p:cNvSpPr/>
            <p:nvPr/>
          </p:nvSpPr>
          <p:spPr>
            <a:xfrm>
              <a:off x="4638123" y="369101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9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850DDD1-FF7C-9649-ABA7-AF36A1EC3FAD}"/>
                </a:ext>
              </a:extLst>
            </p:cNvPr>
            <p:cNvSpPr/>
            <p:nvPr/>
          </p:nvSpPr>
          <p:spPr>
            <a:xfrm>
              <a:off x="4638124" y="408546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ED96173-9B37-4245-882C-B29D8129462A}"/>
                </a:ext>
              </a:extLst>
            </p:cNvPr>
            <p:cNvSpPr/>
            <p:nvPr/>
          </p:nvSpPr>
          <p:spPr>
            <a:xfrm>
              <a:off x="4638122" y="535434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941C193-F7C4-3640-B7CD-F5D7890D7790}"/>
                </a:ext>
              </a:extLst>
            </p:cNvPr>
            <p:cNvSpPr/>
            <p:nvPr/>
          </p:nvSpPr>
          <p:spPr>
            <a:xfrm>
              <a:off x="4638120" y="19521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0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865ED5A-0EF4-064B-B823-77DDF15A0CF2}"/>
                </a:ext>
              </a:extLst>
            </p:cNvPr>
            <p:cNvSpPr/>
            <p:nvPr/>
          </p:nvSpPr>
          <p:spPr>
            <a:xfrm>
              <a:off x="4638121" y="4435528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FA4E89E-27E7-C340-924A-A71DD1F4427A}"/>
                </a:ext>
              </a:extLst>
            </p:cNvPr>
            <p:cNvSpPr/>
            <p:nvPr/>
          </p:nvSpPr>
          <p:spPr>
            <a:xfrm>
              <a:off x="4638121" y="4829975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12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423B7D7-B02D-3645-9E02-F6B31E6E2D96}"/>
                </a:ext>
              </a:extLst>
            </p:cNvPr>
            <p:cNvSpPr/>
            <p:nvPr/>
          </p:nvSpPr>
          <p:spPr>
            <a:xfrm>
              <a:off x="4638120" y="522442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13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72245F6-ADE1-5F4D-B4C2-3CFBD5B7BA21}"/>
                </a:ext>
              </a:extLst>
            </p:cNvPr>
            <p:cNvSpPr/>
            <p:nvPr/>
          </p:nvSpPr>
          <p:spPr>
            <a:xfrm>
              <a:off x="4638121" y="5618871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14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105916B-58C7-FF42-B4F1-CA81AF59012A}"/>
                </a:ext>
              </a:extLst>
            </p:cNvPr>
            <p:cNvSpPr/>
            <p:nvPr/>
          </p:nvSpPr>
          <p:spPr>
            <a:xfrm>
              <a:off x="5149118" y="5563051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F893F99-9C24-B54F-860E-CC88F050F68B}"/>
                </a:ext>
              </a:extLst>
            </p:cNvPr>
            <p:cNvSpPr/>
            <p:nvPr/>
          </p:nvSpPr>
          <p:spPr>
            <a:xfrm>
              <a:off x="5149118" y="5957496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C6338F3-EA84-D34C-9B02-0E4D47D91803}"/>
                </a:ext>
              </a:extLst>
            </p:cNvPr>
            <p:cNvSpPr/>
            <p:nvPr/>
          </p:nvSpPr>
          <p:spPr>
            <a:xfrm>
              <a:off x="4638120" y="596680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15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79315E5-5D8D-424A-9040-F8D374AC6BFA}"/>
                </a:ext>
              </a:extLst>
            </p:cNvPr>
            <p:cNvSpPr/>
            <p:nvPr/>
          </p:nvSpPr>
          <p:spPr>
            <a:xfrm>
              <a:off x="5149118" y="6351942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43D50E84-F8F4-BD47-8C2B-2B9BF6051A77}"/>
                </a:ext>
              </a:extLst>
            </p:cNvPr>
            <p:cNvSpPr/>
            <p:nvPr/>
          </p:nvSpPr>
          <p:spPr>
            <a:xfrm>
              <a:off x="4638120" y="634640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16</a:t>
              </a:r>
            </a:p>
          </p:txBody>
        </p:sp>
      </p:grp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2C1972A-27CF-5A4A-A242-0181CB2BC304}"/>
              </a:ext>
            </a:extLst>
          </p:cNvPr>
          <p:cNvCxnSpPr>
            <a:cxnSpLocks/>
            <a:stCxn id="70" idx="1"/>
            <a:endCxn id="24" idx="3"/>
          </p:cNvCxnSpPr>
          <p:nvPr/>
        </p:nvCxnSpPr>
        <p:spPr>
          <a:xfrm flipH="1" flipV="1">
            <a:off x="7121364" y="2658928"/>
            <a:ext cx="928943" cy="209413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729FD5CA-67AE-C34D-9317-9669CA062027}"/>
              </a:ext>
            </a:extLst>
          </p:cNvPr>
          <p:cNvSpPr txBox="1"/>
          <p:nvPr/>
        </p:nvSpPr>
        <p:spPr>
          <a:xfrm>
            <a:off x="208935" y="6361253"/>
            <a:ext cx="925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array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077F881-8DEA-5F40-B21D-037012B86B7E}"/>
              </a:ext>
            </a:extLst>
          </p:cNvPr>
          <p:cNvSpPr txBox="1"/>
          <p:nvPr/>
        </p:nvSpPr>
        <p:spPr>
          <a:xfrm>
            <a:off x="3994883" y="6361253"/>
            <a:ext cx="605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/>
            </a:lvl1pPr>
          </a:lstStyle>
          <a:p>
            <a:r>
              <a:rPr lang="en-US" dirty="0"/>
              <a:t>list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E3B60E4-E232-C240-92DF-FA18AB191BD1}"/>
              </a:ext>
            </a:extLst>
          </p:cNvPr>
          <p:cNvSpPr/>
          <p:nvPr/>
        </p:nvSpPr>
        <p:spPr>
          <a:xfrm>
            <a:off x="5048503" y="243827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C0C6A81-4876-6A4E-B00A-E5F2E03DC083}"/>
              </a:ext>
            </a:extLst>
          </p:cNvPr>
          <p:cNvSpPr/>
          <p:nvPr/>
        </p:nvSpPr>
        <p:spPr>
          <a:xfrm>
            <a:off x="5039539" y="64631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D97469F-4B48-004E-84AD-8E7104945A1C}"/>
              </a:ext>
            </a:extLst>
          </p:cNvPr>
          <p:cNvSpPr/>
          <p:nvPr/>
        </p:nvSpPr>
        <p:spPr>
          <a:xfrm>
            <a:off x="5039538" y="320142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33811295-C152-3845-90B8-FF1F9169F32E}"/>
              </a:ext>
            </a:extLst>
          </p:cNvPr>
          <p:cNvSpPr/>
          <p:nvPr/>
        </p:nvSpPr>
        <p:spPr>
          <a:xfrm>
            <a:off x="5069809" y="162363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D89F575-B6CD-F641-B574-8F915CE97EBE}"/>
              </a:ext>
            </a:extLst>
          </p:cNvPr>
          <p:cNvSpPr/>
          <p:nvPr/>
        </p:nvSpPr>
        <p:spPr>
          <a:xfrm>
            <a:off x="5069809" y="4007959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F7D5816-8B60-8149-BF52-03B5C457AEA8}"/>
              </a:ext>
            </a:extLst>
          </p:cNvPr>
          <p:cNvSpPr/>
          <p:nvPr/>
        </p:nvSpPr>
        <p:spPr>
          <a:xfrm>
            <a:off x="5069809" y="5522456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F554726-5639-6341-A516-BD7B9DEFAF33}"/>
              </a:ext>
            </a:extLst>
          </p:cNvPr>
          <p:cNvSpPr/>
          <p:nvPr/>
        </p:nvSpPr>
        <p:spPr>
          <a:xfrm>
            <a:off x="5069809" y="4786624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32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8" grpId="0"/>
      <p:bldP spid="79" grpId="0" animBg="1"/>
      <p:bldP spid="79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3098</TotalTime>
  <Words>263</Words>
  <Application>Microsoft Macintosh PowerPoint</Application>
  <PresentationFormat>On-screen Show (4:3)</PresentationFormat>
  <Paragraphs>145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Encode Sans Normal Black</vt:lpstr>
      <vt:lpstr>Open Sans</vt:lpstr>
      <vt:lpstr>Open Sans Light</vt:lpstr>
      <vt:lpstr>Uni Sans Regular</vt:lpstr>
      <vt:lpstr>Aharoni</vt:lpstr>
      <vt:lpstr>Arial</vt:lpstr>
      <vt:lpstr>Calibri</vt:lpstr>
      <vt:lpstr>Lucida Grande</vt:lpstr>
      <vt:lpstr>Menlo</vt:lpstr>
      <vt:lpstr>Custom Design</vt:lpstr>
      <vt:lpstr>1_Custom Design</vt:lpstr>
      <vt:lpstr>PowerPoint Presentation</vt:lpstr>
      <vt:lpstr>CSS143 Computer Programming (II)</vt:lpstr>
      <vt:lpstr>Abstract Data Type (ADT)</vt:lpstr>
      <vt:lpstr>ADT Queue</vt:lpstr>
      <vt:lpstr>ADT Queue</vt:lpstr>
      <vt:lpstr>ADT Queue</vt:lpstr>
      <vt:lpstr>Array vs List</vt:lpstr>
      <vt:lpstr>Array  List</vt:lpstr>
      <vt:lpstr>Array vs List</vt:lpstr>
      <vt:lpstr>Linked List Access</vt:lpstr>
      <vt:lpstr>Array vs List</vt:lpstr>
      <vt:lpstr>Linked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232</cp:revision>
  <cp:lastPrinted>2016-02-10T20:19:12Z</cp:lastPrinted>
  <dcterms:created xsi:type="dcterms:W3CDTF">2014-10-14T00:51:43Z</dcterms:created>
  <dcterms:modified xsi:type="dcterms:W3CDTF">2020-01-26T09:18:06Z</dcterms:modified>
</cp:coreProperties>
</file>